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8" r:id="rId9"/>
    <p:sldId id="280" r:id="rId10"/>
    <p:sldId id="279" r:id="rId11"/>
    <p:sldId id="283" r:id="rId12"/>
    <p:sldId id="284" r:id="rId13"/>
    <p:sldId id="285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254275-81FA-4F14-89C2-54F79594293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JCM </a:t>
            </a:r>
            <a:r>
              <a:rPr lang="en-US"/>
              <a:t>osce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AHNH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itfl.com/wp-content/uploads/2018/08/ECG-Bidirectional-Ventricular-Tachycardi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9372600" cy="458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40/F presented to AED with right foot swelling and pain after a fall from ladder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35156" t="38333" r="44219" b="15000"/>
          <a:stretch>
            <a:fillRect/>
          </a:stretch>
        </p:blipFill>
        <p:spPr bwMode="auto">
          <a:xfrm>
            <a:off x="1524000" y="609599"/>
            <a:ext cx="4495800" cy="572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this XR (2)</a:t>
            </a:r>
          </a:p>
          <a:p>
            <a:r>
              <a:rPr lang="en-US" dirty="0"/>
              <a:t>What physical examination to do? (2)</a:t>
            </a:r>
          </a:p>
          <a:p>
            <a:r>
              <a:rPr lang="en-US" dirty="0"/>
              <a:t>What is the </a:t>
            </a:r>
            <a:r>
              <a:rPr lang="en-US" dirty="0" err="1"/>
              <a:t>pathognomic</a:t>
            </a:r>
            <a:r>
              <a:rPr lang="en-US" dirty="0"/>
              <a:t> physical sign? (1)</a:t>
            </a:r>
          </a:p>
          <a:p>
            <a:r>
              <a:rPr lang="en-US" dirty="0"/>
              <a:t>What is the classification (1)</a:t>
            </a:r>
          </a:p>
          <a:p>
            <a:r>
              <a:rPr lang="en-US" dirty="0"/>
              <a:t>What other imaging would you like to do? (2)</a:t>
            </a:r>
          </a:p>
          <a:p>
            <a:r>
              <a:rPr lang="en-US" dirty="0"/>
              <a:t>What is the definitive </a:t>
            </a:r>
            <a:r>
              <a:rPr lang="en-US" dirty="0" err="1"/>
              <a:t>managmenet</a:t>
            </a:r>
            <a:r>
              <a:rPr lang="en-US" dirty="0"/>
              <a:t>? (1)</a:t>
            </a:r>
          </a:p>
          <a:p>
            <a:r>
              <a:rPr lang="en-US" dirty="0"/>
              <a:t>What are the complications? (2)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35/M used rust remover for cleaning, presented to AED with severe finger pain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2505" t="28622" r="7190" b="30971"/>
          <a:stretch>
            <a:fillRect/>
          </a:stretch>
        </p:blipFill>
        <p:spPr bwMode="auto">
          <a:xfrm>
            <a:off x="1600200" y="14478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Please describe the clinical photo (2)</a:t>
            </a:r>
          </a:p>
          <a:p>
            <a:r>
              <a:rPr lang="en-US" dirty="0"/>
              <a:t>2. what is your immediate management? (1)</a:t>
            </a:r>
          </a:p>
          <a:p>
            <a:r>
              <a:rPr lang="en-US" dirty="0"/>
              <a:t>3. what is the offending agent (1)</a:t>
            </a:r>
          </a:p>
          <a:p>
            <a:r>
              <a:rPr lang="en-US" dirty="0"/>
              <a:t>4. what is the mechanism of this agent? (2)</a:t>
            </a:r>
          </a:p>
          <a:p>
            <a:r>
              <a:rPr lang="en-US" dirty="0"/>
              <a:t>5. What is the treatment? (2)</a:t>
            </a:r>
          </a:p>
          <a:p>
            <a:r>
              <a:rPr lang="en-US" dirty="0"/>
              <a:t>6. what is the complication (2)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 year old male presented to AED with shortness of breath and chest wall pain after a car crash. </a:t>
            </a:r>
          </a:p>
          <a:p>
            <a:r>
              <a:rPr lang="en-US" dirty="0"/>
              <a:t>Vitals </a:t>
            </a:r>
            <a:r>
              <a:rPr lang="en-US" dirty="0" err="1"/>
              <a:t>bp</a:t>
            </a:r>
            <a:r>
              <a:rPr lang="en-US" dirty="0"/>
              <a:t> 80/40, pulse 100, spo2 95 in 2L o2, RR 40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is your approach to this trauma case? (5)</a:t>
            </a:r>
          </a:p>
          <a:p>
            <a:r>
              <a:rPr lang="en-US" dirty="0"/>
              <a:t>2. what are the lethal six and hidden six of thoracic trauma? (6)</a:t>
            </a:r>
          </a:p>
          <a:p>
            <a:r>
              <a:rPr lang="en-US" dirty="0"/>
              <a:t>3. what investigations would you like to do? (3)</a:t>
            </a:r>
          </a:p>
          <a:p>
            <a:r>
              <a:rPr lang="en-US" dirty="0"/>
              <a:t>4. describe the following </a:t>
            </a:r>
            <a:r>
              <a:rPr lang="en-US" dirty="0" err="1"/>
              <a:t>imagings</a:t>
            </a:r>
            <a:r>
              <a:rPr lang="en-US" dirty="0"/>
              <a:t> (4)</a:t>
            </a:r>
          </a:p>
          <a:p>
            <a:r>
              <a:rPr lang="en-US" dirty="0"/>
              <a:t>5. what the management of this condition? (3)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jetem.org/wp-content/uploads/2019/10/Traumatic-Diaphragmatic-Rupture.-CXR-Annotated.-JETem-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7334250" cy="583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ttps://jetem.org/wp-content/uploads/2019/10/Traumatic-Diaphragmatic-Rupture.-CT-Annotated.-JETem-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267450" cy="573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80/F presented to AED with no pulse/breathing, temp 28C, no external injury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modifications of ACLS in hypothermic patients? (5)</a:t>
            </a:r>
          </a:p>
          <a:p>
            <a:r>
              <a:rPr lang="en-US" dirty="0"/>
              <a:t>What are the </a:t>
            </a:r>
            <a:r>
              <a:rPr lang="en-US" dirty="0" err="1"/>
              <a:t>rewarming</a:t>
            </a:r>
            <a:r>
              <a:rPr lang="en-US" dirty="0"/>
              <a:t> methods? (3)</a:t>
            </a:r>
          </a:p>
          <a:p>
            <a:r>
              <a:rPr lang="en-US" dirty="0"/>
              <a:t>What are predisposing condition in hypothermia? (3)</a:t>
            </a:r>
          </a:p>
          <a:p>
            <a:r>
              <a:rPr lang="en-US" dirty="0"/>
              <a:t>What are the laboratory findings seen in hypothermic patients in general? (3)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40/M presented to AED with dizziness, chest discomfort and palpitation</a:t>
            </a:r>
          </a:p>
          <a:p>
            <a:r>
              <a:rPr lang="en-US" dirty="0"/>
              <a:t>Vitals: 80/40, pulse 160, spo2 98 in 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Describe this ECG (2)</a:t>
            </a:r>
          </a:p>
          <a:p>
            <a:r>
              <a:rPr lang="en-US" dirty="0"/>
              <a:t>2. what are the </a:t>
            </a:r>
            <a:r>
              <a:rPr lang="en-US" dirty="0" err="1"/>
              <a:t>ddx</a:t>
            </a:r>
            <a:r>
              <a:rPr lang="en-US" dirty="0"/>
              <a:t> of this ECG diagnosis? (3)</a:t>
            </a:r>
          </a:p>
          <a:p>
            <a:r>
              <a:rPr lang="en-US" dirty="0"/>
              <a:t>3. what is your immediate management? (1)</a:t>
            </a:r>
          </a:p>
          <a:p>
            <a:r>
              <a:rPr lang="en-US" dirty="0"/>
              <a:t>4. what is the important family history you have to ask? (1)</a:t>
            </a:r>
          </a:p>
          <a:p>
            <a:r>
              <a:rPr lang="en-US" dirty="0"/>
              <a:t>5. If patient has recurrent syncope, what are the management options? (2)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417</Words>
  <Application>Microsoft Office PowerPoint</Application>
  <PresentationFormat>如螢幕大小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Gill Sans MT</vt:lpstr>
      <vt:lpstr>Verdana</vt:lpstr>
      <vt:lpstr>Wingdings 2</vt:lpstr>
      <vt:lpstr>Solstice</vt:lpstr>
      <vt:lpstr>JCM osce</vt:lpstr>
      <vt:lpstr>Trauma </vt:lpstr>
      <vt:lpstr>PowerPoint 簡報</vt:lpstr>
      <vt:lpstr>PowerPoint 簡報</vt:lpstr>
      <vt:lpstr>PowerPoint 簡報</vt:lpstr>
      <vt:lpstr>hypothermia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osche</dc:title>
  <dc:creator>user</dc:creator>
  <cp:lastModifiedBy>em-it@outlook.com</cp:lastModifiedBy>
  <cp:revision>53</cp:revision>
  <dcterms:created xsi:type="dcterms:W3CDTF">2025-04-29T04:11:58Z</dcterms:created>
  <dcterms:modified xsi:type="dcterms:W3CDTF">2025-05-07T06:40:28Z</dcterms:modified>
</cp:coreProperties>
</file>