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verage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7fbbe8cc7a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7fbbe8cc7a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2156dd33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2156dd33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fbbe8cc7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7fbbe8cc7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1abe0f4594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1abe0f4594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1abe0f4594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1abe0f4594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b41ecca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b41ecca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b41ecca1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b41ecca1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blu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Average"/>
              <a:buNone/>
              <a:defRPr>
                <a:latin typeface="Average"/>
                <a:ea typeface="Average"/>
                <a:cs typeface="Average"/>
                <a:sym typeface="Averag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Char char="●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○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■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○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■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●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○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rage"/>
              <a:buChar char="■"/>
              <a:defRPr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JCM OSCE 6/2025</a:t>
            </a:r>
            <a:endParaRPr/>
          </a:p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311700" y="1152475"/>
            <a:ext cx="3826200" cy="36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healthy man, aged 30 years, stayed in Thailand for 1 month and recently came back to Hong Kong.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He complained of persistent low grade fever, a productive cough for 1 week and three-week history of malaise.</a:t>
            </a:r>
            <a:endParaRPr/>
          </a:p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7525" y="662001"/>
            <a:ext cx="3715300" cy="412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311700" y="1152475"/>
            <a:ext cx="555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Interpret the CXR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Blood culture shows Aerobic, gram-negative (“safety pin” appearance) motile saprophytic bacillus. What organism can it be and is endemic in South East Asia?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urological manifestation does it associate?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are the choice of antibiotics? </a:t>
            </a:r>
            <a:endParaRPr/>
          </a:p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8400" y="1017725"/>
            <a:ext cx="2866925" cy="31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4260300" cy="34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31/F, GPH, </a:t>
            </a:r>
            <a:r>
              <a:rPr lang="en-GB"/>
              <a:t>℅ headache x 3/7, insomnia, vomited undigested food x 3 times yesterday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Discharged from O&amp;G yesterday after delivery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Now Postpartum Day 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Vitals: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BP 165/86 P66 temp 37.3C SpO2 99% RA </a:t>
            </a:r>
            <a:endParaRPr/>
          </a:p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4795325" y="736950"/>
            <a:ext cx="4177800" cy="3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Questions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are the red flags of headache?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specific physical signs will you look for?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are the differential diagnoses?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She developed loss of consciousness with 4 limbs twitching and uprolling eyeball around 5 minutes while waiting in A&amp;E. What is the most likely diagnosis?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are the management?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 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4260300" cy="312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 50/F, history of Crohn’s disease, newly started on azathioprine.</a:t>
            </a:r>
            <a:endParaRPr sz="20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/>
              <a:t>℅ acute onset of painful, edematous, and erythematous plaques over abdomen, neck.</a:t>
            </a:r>
            <a:endParaRPr sz="1400"/>
          </a:p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25" y="2998850"/>
            <a:ext cx="4076699" cy="187399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4660600" y="1106325"/>
            <a:ext cx="4171800" cy="3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diagnosis do you suspect?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to confirm the diagnosis?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How will you manage this patient in A&amp;E?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hematological disorder is most frequently associated?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What is the first line treatment?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4584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64/F, GPH, Street cleaner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Brought to A&amp;E in 8/2024, found unresponsive on street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Vitals: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Temp </a:t>
            </a:r>
            <a:r>
              <a:rPr lang="en-GB"/>
              <a:t>42 </a:t>
            </a:r>
            <a:r>
              <a:rPr lang="en-GB"/>
              <a:t>℃ (tympanic)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GCS E1V1M1 on arrival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BP 92/49, P 154 sinus tachycardia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SpO2 86% via non-rebreathing mask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4572000" y="718075"/>
            <a:ext cx="45291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Questions: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immediate management will you do? 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are the differential diagnoses other than heat stroke? Name 4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 colleague suggest using succinylcholine as muscle relaxant. Do you agree?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is the temperature target and cooling rate in heat stroke?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Should we use antipyretics such as paracetamol for temperature control in exertional heat stroke?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5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956925"/>
            <a:ext cx="3837600" cy="3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70-year-old man c/o bilateral groin pain after riding a horse, with no prior history of falling.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Vitals: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GCS E4V5M6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BP 120/74 P110, SpO2 98% RA Temp 36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Xray of pelvis was performed</a:t>
            </a:r>
            <a:endParaRPr/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5075" y="897100"/>
            <a:ext cx="3565300" cy="28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162175" y="661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</a:t>
            </a:r>
            <a:endParaRPr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4175" y="1292275"/>
            <a:ext cx="40481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162175" y="1314325"/>
            <a:ext cx="4543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Interpret the xray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is your next immediate step of management?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are the classification scheme?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Give 3 complications associated with this injury.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verage"/>
              <a:buAutoNum type="arabicPeriod"/>
            </a:pPr>
            <a:r>
              <a:rPr lang="en-GB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What are the further management?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