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7" r:id="rId5"/>
    <p:sldId id="266" r:id="rId6"/>
    <p:sldId id="265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9" r:id="rId15"/>
    <p:sldId id="297" r:id="rId16"/>
    <p:sldId id="280" r:id="rId17"/>
    <p:sldId id="281" r:id="rId18"/>
    <p:sldId id="283" r:id="rId19"/>
    <p:sldId id="284" r:id="rId20"/>
    <p:sldId id="282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294" r:id="rId30"/>
    <p:sldId id="295" r:id="rId31"/>
    <p:sldId id="2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6DC49-5F6C-4F85-AAA3-ACC1754BA4A6}" v="1" dt="2025-11-24T10:24:05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 HO LI" userId="89d5d16ab9ce60d9" providerId="LiveId" clId="{98A2CDE4-41FA-47E2-90FB-97304C42D084}"/>
    <pc:docChg chg="custSel delSld modSld">
      <pc:chgData name="YAN HO LI" userId="89d5d16ab9ce60d9" providerId="LiveId" clId="{98A2CDE4-41FA-47E2-90FB-97304C42D084}" dt="2025-11-24T10:28:13.188" v="63" actId="47"/>
      <pc:docMkLst>
        <pc:docMk/>
      </pc:docMkLst>
      <pc:sldChg chg="modSp mod">
        <pc:chgData name="YAN HO LI" userId="89d5d16ab9ce60d9" providerId="LiveId" clId="{98A2CDE4-41FA-47E2-90FB-97304C42D084}" dt="2025-11-24T10:23:26.919" v="1" actId="27636"/>
        <pc:sldMkLst>
          <pc:docMk/>
          <pc:sldMk cId="604271402" sldId="266"/>
        </pc:sldMkLst>
        <pc:spChg chg="mod">
          <ac:chgData name="YAN HO LI" userId="89d5d16ab9ce60d9" providerId="LiveId" clId="{98A2CDE4-41FA-47E2-90FB-97304C42D084}" dt="2025-11-24T10:23:26.919" v="1" actId="27636"/>
          <ac:spMkLst>
            <pc:docMk/>
            <pc:sldMk cId="604271402" sldId="266"/>
            <ac:spMk id="3" creationId="{2A0657D5-9C0E-6565-FC7E-F969906DC087}"/>
          </ac:spMkLst>
        </pc:spChg>
      </pc:sldChg>
      <pc:sldChg chg="del">
        <pc:chgData name="YAN HO LI" userId="89d5d16ab9ce60d9" providerId="LiveId" clId="{98A2CDE4-41FA-47E2-90FB-97304C42D084}" dt="2025-11-24T10:28:13.188" v="63" actId="47"/>
        <pc:sldMkLst>
          <pc:docMk/>
          <pc:sldMk cId="3474105109" sldId="268"/>
        </pc:sldMkLst>
      </pc:sldChg>
      <pc:sldChg chg="modSp mod">
        <pc:chgData name="YAN HO LI" userId="89d5d16ab9ce60d9" providerId="LiveId" clId="{98A2CDE4-41FA-47E2-90FB-97304C42D084}" dt="2025-11-24T10:24:05.732" v="8"/>
        <pc:sldMkLst>
          <pc:docMk/>
          <pc:sldMk cId="3135526583" sldId="269"/>
        </pc:sldMkLst>
        <pc:spChg chg="mod">
          <ac:chgData name="YAN HO LI" userId="89d5d16ab9ce60d9" providerId="LiveId" clId="{98A2CDE4-41FA-47E2-90FB-97304C42D084}" dt="2025-11-24T10:24:05.732" v="8"/>
          <ac:spMkLst>
            <pc:docMk/>
            <pc:sldMk cId="3135526583" sldId="269"/>
            <ac:spMk id="3" creationId="{B552EA4A-8ECB-71B4-5835-9AAEC95087A1}"/>
          </ac:spMkLst>
        </pc:spChg>
      </pc:sldChg>
      <pc:sldChg chg="modSp del mod">
        <pc:chgData name="YAN HO LI" userId="89d5d16ab9ce60d9" providerId="LiveId" clId="{98A2CDE4-41FA-47E2-90FB-97304C42D084}" dt="2025-11-24T10:24:10.145" v="9" actId="47"/>
        <pc:sldMkLst>
          <pc:docMk/>
          <pc:sldMk cId="1907776617" sldId="270"/>
        </pc:sldMkLst>
        <pc:spChg chg="mod">
          <ac:chgData name="YAN HO LI" userId="89d5d16ab9ce60d9" providerId="LiveId" clId="{98A2CDE4-41FA-47E2-90FB-97304C42D084}" dt="2025-11-24T10:24:00.613" v="5" actId="21"/>
          <ac:spMkLst>
            <pc:docMk/>
            <pc:sldMk cId="1907776617" sldId="270"/>
            <ac:spMk id="3" creationId="{B3B82874-220E-2D96-6B96-471712A418CD}"/>
          </ac:spMkLst>
        </pc:spChg>
      </pc:sldChg>
      <pc:sldChg chg="modSp mod">
        <pc:chgData name="YAN HO LI" userId="89d5d16ab9ce60d9" providerId="LiveId" clId="{98A2CDE4-41FA-47E2-90FB-97304C42D084}" dt="2025-11-24T10:24:26.718" v="24" actId="20577"/>
        <pc:sldMkLst>
          <pc:docMk/>
          <pc:sldMk cId="121657047" sldId="272"/>
        </pc:sldMkLst>
        <pc:spChg chg="mod">
          <ac:chgData name="YAN HO LI" userId="89d5d16ab9ce60d9" providerId="LiveId" clId="{98A2CDE4-41FA-47E2-90FB-97304C42D084}" dt="2025-11-24T10:24:26.718" v="24" actId="20577"/>
          <ac:spMkLst>
            <pc:docMk/>
            <pc:sldMk cId="121657047" sldId="272"/>
            <ac:spMk id="3" creationId="{93ADDBC9-F9B9-AEF1-F8C7-3A60ECD0A2E5}"/>
          </ac:spMkLst>
        </pc:spChg>
      </pc:sldChg>
      <pc:sldChg chg="modSp mod">
        <pc:chgData name="YAN HO LI" userId="89d5d16ab9ce60d9" providerId="LiveId" clId="{98A2CDE4-41FA-47E2-90FB-97304C42D084}" dt="2025-11-24T10:25:00.023" v="30" actId="27636"/>
        <pc:sldMkLst>
          <pc:docMk/>
          <pc:sldMk cId="3723030084" sldId="275"/>
        </pc:sldMkLst>
        <pc:spChg chg="mod">
          <ac:chgData name="YAN HO LI" userId="89d5d16ab9ce60d9" providerId="LiveId" clId="{98A2CDE4-41FA-47E2-90FB-97304C42D084}" dt="2025-11-24T10:25:00.023" v="30" actId="27636"/>
          <ac:spMkLst>
            <pc:docMk/>
            <pc:sldMk cId="3723030084" sldId="275"/>
            <ac:spMk id="3" creationId="{B4CECEF2-E1E7-AB00-FFDA-F8A05B83351C}"/>
          </ac:spMkLst>
        </pc:spChg>
      </pc:sldChg>
      <pc:sldChg chg="modSp mod">
        <pc:chgData name="YAN HO LI" userId="89d5d16ab9ce60d9" providerId="LiveId" clId="{98A2CDE4-41FA-47E2-90FB-97304C42D084}" dt="2025-11-24T10:25:13.031" v="32" actId="27636"/>
        <pc:sldMkLst>
          <pc:docMk/>
          <pc:sldMk cId="3255294553" sldId="276"/>
        </pc:sldMkLst>
        <pc:spChg chg="mod">
          <ac:chgData name="YAN HO LI" userId="89d5d16ab9ce60d9" providerId="LiveId" clId="{98A2CDE4-41FA-47E2-90FB-97304C42D084}" dt="2025-11-24T10:25:13.031" v="32" actId="27636"/>
          <ac:spMkLst>
            <pc:docMk/>
            <pc:sldMk cId="3255294553" sldId="276"/>
            <ac:spMk id="3" creationId="{A1444C74-6469-7098-3A38-6239A204CA79}"/>
          </ac:spMkLst>
        </pc:spChg>
      </pc:sldChg>
      <pc:sldChg chg="modSp mod">
        <pc:chgData name="YAN HO LI" userId="89d5d16ab9ce60d9" providerId="LiveId" clId="{98A2CDE4-41FA-47E2-90FB-97304C42D084}" dt="2025-11-24T10:25:31.113" v="34" actId="20577"/>
        <pc:sldMkLst>
          <pc:docMk/>
          <pc:sldMk cId="560685657" sldId="281"/>
        </pc:sldMkLst>
        <pc:spChg chg="mod">
          <ac:chgData name="YAN HO LI" userId="89d5d16ab9ce60d9" providerId="LiveId" clId="{98A2CDE4-41FA-47E2-90FB-97304C42D084}" dt="2025-11-24T10:25:31.113" v="34" actId="20577"/>
          <ac:spMkLst>
            <pc:docMk/>
            <pc:sldMk cId="560685657" sldId="281"/>
            <ac:spMk id="3" creationId="{AD5F10FC-C026-AB1A-B39B-B8238076DD7B}"/>
          </ac:spMkLst>
        </pc:spChg>
      </pc:sldChg>
      <pc:sldChg chg="modSp mod">
        <pc:chgData name="YAN HO LI" userId="89d5d16ab9ce60d9" providerId="LiveId" clId="{98A2CDE4-41FA-47E2-90FB-97304C42D084}" dt="2025-11-24T10:25:55.620" v="38" actId="20577"/>
        <pc:sldMkLst>
          <pc:docMk/>
          <pc:sldMk cId="4292273231" sldId="282"/>
        </pc:sldMkLst>
        <pc:spChg chg="mod">
          <ac:chgData name="YAN HO LI" userId="89d5d16ab9ce60d9" providerId="LiveId" clId="{98A2CDE4-41FA-47E2-90FB-97304C42D084}" dt="2025-11-24T10:25:55.620" v="38" actId="20577"/>
          <ac:spMkLst>
            <pc:docMk/>
            <pc:sldMk cId="4292273231" sldId="282"/>
            <ac:spMk id="3" creationId="{73D3A1BC-3B27-4537-D789-0279054BD505}"/>
          </ac:spMkLst>
        </pc:spChg>
      </pc:sldChg>
      <pc:sldChg chg="modSp mod">
        <pc:chgData name="YAN HO LI" userId="89d5d16ab9ce60d9" providerId="LiveId" clId="{98A2CDE4-41FA-47E2-90FB-97304C42D084}" dt="2025-11-24T10:25:36.420" v="35" actId="20577"/>
        <pc:sldMkLst>
          <pc:docMk/>
          <pc:sldMk cId="1616182852" sldId="283"/>
        </pc:sldMkLst>
        <pc:spChg chg="mod">
          <ac:chgData name="YAN HO LI" userId="89d5d16ab9ce60d9" providerId="LiveId" clId="{98A2CDE4-41FA-47E2-90FB-97304C42D084}" dt="2025-11-24T10:25:36.420" v="35" actId="20577"/>
          <ac:spMkLst>
            <pc:docMk/>
            <pc:sldMk cId="1616182852" sldId="283"/>
            <ac:spMk id="3" creationId="{057FD2FC-4D14-16C1-5ABC-D85B3AB4B826}"/>
          </ac:spMkLst>
        </pc:spChg>
      </pc:sldChg>
      <pc:sldChg chg="modSp mod">
        <pc:chgData name="YAN HO LI" userId="89d5d16ab9ce60d9" providerId="LiveId" clId="{98A2CDE4-41FA-47E2-90FB-97304C42D084}" dt="2025-11-24T10:25:42.518" v="36" actId="20577"/>
        <pc:sldMkLst>
          <pc:docMk/>
          <pc:sldMk cId="3273779718" sldId="284"/>
        </pc:sldMkLst>
        <pc:spChg chg="mod">
          <ac:chgData name="YAN HO LI" userId="89d5d16ab9ce60d9" providerId="LiveId" clId="{98A2CDE4-41FA-47E2-90FB-97304C42D084}" dt="2025-11-24T10:25:42.518" v="36" actId="20577"/>
          <ac:spMkLst>
            <pc:docMk/>
            <pc:sldMk cId="3273779718" sldId="284"/>
            <ac:spMk id="10" creationId="{1F57601F-C78E-17C5-5386-838250E47CEE}"/>
          </ac:spMkLst>
        </pc:spChg>
      </pc:sldChg>
      <pc:sldChg chg="modSp mod">
        <pc:chgData name="YAN HO LI" userId="89d5d16ab9ce60d9" providerId="LiveId" clId="{98A2CDE4-41FA-47E2-90FB-97304C42D084}" dt="2025-11-24T10:26:07.132" v="42" actId="1076"/>
        <pc:sldMkLst>
          <pc:docMk/>
          <pc:sldMk cId="1642499431" sldId="285"/>
        </pc:sldMkLst>
        <pc:spChg chg="mod">
          <ac:chgData name="YAN HO LI" userId="89d5d16ab9ce60d9" providerId="LiveId" clId="{98A2CDE4-41FA-47E2-90FB-97304C42D084}" dt="2025-11-24T10:26:07.132" v="42" actId="1076"/>
          <ac:spMkLst>
            <pc:docMk/>
            <pc:sldMk cId="1642499431" sldId="285"/>
            <ac:spMk id="3" creationId="{A110C6E5-AFE2-1FC9-20CA-C43FBCB216E1}"/>
          </ac:spMkLst>
        </pc:spChg>
      </pc:sldChg>
      <pc:sldChg chg="modSp mod">
        <pc:chgData name="YAN HO LI" userId="89d5d16ab9ce60d9" providerId="LiveId" clId="{98A2CDE4-41FA-47E2-90FB-97304C42D084}" dt="2025-11-24T10:26:15.073" v="43" actId="20577"/>
        <pc:sldMkLst>
          <pc:docMk/>
          <pc:sldMk cId="1292929404" sldId="287"/>
        </pc:sldMkLst>
        <pc:spChg chg="mod">
          <ac:chgData name="YAN HO LI" userId="89d5d16ab9ce60d9" providerId="LiveId" clId="{98A2CDE4-41FA-47E2-90FB-97304C42D084}" dt="2025-11-24T10:26:15.073" v="43" actId="20577"/>
          <ac:spMkLst>
            <pc:docMk/>
            <pc:sldMk cId="1292929404" sldId="287"/>
            <ac:spMk id="3" creationId="{0A208D98-7D88-7306-5219-85CF38948CEB}"/>
          </ac:spMkLst>
        </pc:spChg>
      </pc:sldChg>
      <pc:sldChg chg="modSp mod">
        <pc:chgData name="YAN HO LI" userId="89d5d16ab9ce60d9" providerId="LiveId" clId="{98A2CDE4-41FA-47E2-90FB-97304C42D084}" dt="2025-11-24T10:26:25.316" v="47" actId="27636"/>
        <pc:sldMkLst>
          <pc:docMk/>
          <pc:sldMk cId="3841475016" sldId="288"/>
        </pc:sldMkLst>
        <pc:spChg chg="mod">
          <ac:chgData name="YAN HO LI" userId="89d5d16ab9ce60d9" providerId="LiveId" clId="{98A2CDE4-41FA-47E2-90FB-97304C42D084}" dt="2025-11-24T10:26:25.316" v="47" actId="27636"/>
          <ac:spMkLst>
            <pc:docMk/>
            <pc:sldMk cId="3841475016" sldId="288"/>
            <ac:spMk id="3" creationId="{C6DA4B55-EF63-7E87-C926-E96A221E2C44}"/>
          </ac:spMkLst>
        </pc:spChg>
      </pc:sldChg>
      <pc:sldChg chg="modSp mod">
        <pc:chgData name="YAN HO LI" userId="89d5d16ab9ce60d9" providerId="LiveId" clId="{98A2CDE4-41FA-47E2-90FB-97304C42D084}" dt="2025-11-24T10:26:32.320" v="49" actId="27636"/>
        <pc:sldMkLst>
          <pc:docMk/>
          <pc:sldMk cId="1321735248" sldId="289"/>
        </pc:sldMkLst>
        <pc:spChg chg="mod">
          <ac:chgData name="YAN HO LI" userId="89d5d16ab9ce60d9" providerId="LiveId" clId="{98A2CDE4-41FA-47E2-90FB-97304C42D084}" dt="2025-11-24T10:26:32.320" v="49" actId="27636"/>
          <ac:spMkLst>
            <pc:docMk/>
            <pc:sldMk cId="1321735248" sldId="289"/>
            <ac:spMk id="3" creationId="{5F37A05F-4ACC-E96F-11ED-11E2522C4587}"/>
          </ac:spMkLst>
        </pc:spChg>
      </pc:sldChg>
      <pc:sldChg chg="modSp mod">
        <pc:chgData name="YAN HO LI" userId="89d5d16ab9ce60d9" providerId="LiveId" clId="{98A2CDE4-41FA-47E2-90FB-97304C42D084}" dt="2025-11-24T10:26:56.497" v="50" actId="20577"/>
        <pc:sldMkLst>
          <pc:docMk/>
          <pc:sldMk cId="1532508451" sldId="291"/>
        </pc:sldMkLst>
        <pc:spChg chg="mod">
          <ac:chgData name="YAN HO LI" userId="89d5d16ab9ce60d9" providerId="LiveId" clId="{98A2CDE4-41FA-47E2-90FB-97304C42D084}" dt="2025-11-24T10:26:56.497" v="50" actId="20577"/>
          <ac:spMkLst>
            <pc:docMk/>
            <pc:sldMk cId="1532508451" sldId="291"/>
            <ac:spMk id="10" creationId="{DE7CEFD2-DF3B-7098-2A35-83C3BE9E9BF9}"/>
          </ac:spMkLst>
        </pc:spChg>
      </pc:sldChg>
      <pc:sldChg chg="modSp mod">
        <pc:chgData name="YAN HO LI" userId="89d5d16ab9ce60d9" providerId="LiveId" clId="{98A2CDE4-41FA-47E2-90FB-97304C42D084}" dt="2025-11-24T10:27:14.897" v="53" actId="20577"/>
        <pc:sldMkLst>
          <pc:docMk/>
          <pc:sldMk cId="3356444681" sldId="293"/>
        </pc:sldMkLst>
        <pc:spChg chg="mod">
          <ac:chgData name="YAN HO LI" userId="89d5d16ab9ce60d9" providerId="LiveId" clId="{98A2CDE4-41FA-47E2-90FB-97304C42D084}" dt="2025-11-24T10:27:14.897" v="53" actId="20577"/>
          <ac:spMkLst>
            <pc:docMk/>
            <pc:sldMk cId="3356444681" sldId="293"/>
            <ac:spMk id="3" creationId="{5E1EA427-F2D0-2B91-85F9-9BD9C824C023}"/>
          </ac:spMkLst>
        </pc:spChg>
      </pc:sldChg>
      <pc:sldChg chg="modSp mod">
        <pc:chgData name="YAN HO LI" userId="89d5d16ab9ce60d9" providerId="LiveId" clId="{98A2CDE4-41FA-47E2-90FB-97304C42D084}" dt="2025-11-24T10:27:21.666" v="55" actId="27636"/>
        <pc:sldMkLst>
          <pc:docMk/>
          <pc:sldMk cId="1829376472" sldId="294"/>
        </pc:sldMkLst>
        <pc:spChg chg="mod">
          <ac:chgData name="YAN HO LI" userId="89d5d16ab9ce60d9" providerId="LiveId" clId="{98A2CDE4-41FA-47E2-90FB-97304C42D084}" dt="2025-11-24T10:27:21.666" v="55" actId="27636"/>
          <ac:spMkLst>
            <pc:docMk/>
            <pc:sldMk cId="1829376472" sldId="294"/>
            <ac:spMk id="3" creationId="{D6A7FD2B-DD2B-2E63-19C0-B2F4AB13CB79}"/>
          </ac:spMkLst>
        </pc:spChg>
      </pc:sldChg>
      <pc:sldChg chg="modSp mod">
        <pc:chgData name="YAN HO LI" userId="89d5d16ab9ce60d9" providerId="LiveId" clId="{98A2CDE4-41FA-47E2-90FB-97304C42D084}" dt="2025-11-24T10:27:44.895" v="62" actId="20577"/>
        <pc:sldMkLst>
          <pc:docMk/>
          <pc:sldMk cId="3566338696" sldId="295"/>
        </pc:sldMkLst>
        <pc:spChg chg="mod">
          <ac:chgData name="YAN HO LI" userId="89d5d16ab9ce60d9" providerId="LiveId" clId="{98A2CDE4-41FA-47E2-90FB-97304C42D084}" dt="2025-11-24T10:27:44.895" v="62" actId="20577"/>
          <ac:spMkLst>
            <pc:docMk/>
            <pc:sldMk cId="3566338696" sldId="295"/>
            <ac:spMk id="3" creationId="{1D2D7DED-69EA-5482-BCFB-B233197B6BAC}"/>
          </ac:spMkLst>
        </pc:spChg>
      </pc:sldChg>
      <pc:sldChg chg="modSp mod">
        <pc:chgData name="YAN HO LI" userId="89d5d16ab9ce60d9" providerId="LiveId" clId="{98A2CDE4-41FA-47E2-90FB-97304C42D084}" dt="2025-11-24T10:25:22.453" v="33" actId="20577"/>
        <pc:sldMkLst>
          <pc:docMk/>
          <pc:sldMk cId="1626395747" sldId="297"/>
        </pc:sldMkLst>
        <pc:spChg chg="mod">
          <ac:chgData name="YAN HO LI" userId="89d5d16ab9ce60d9" providerId="LiveId" clId="{98A2CDE4-41FA-47E2-90FB-97304C42D084}" dt="2025-11-24T10:25:22.453" v="33" actId="20577"/>
          <ac:spMkLst>
            <pc:docMk/>
            <pc:sldMk cId="1626395747" sldId="297"/>
            <ac:spMk id="3" creationId="{50967EBD-CD72-AA24-CE75-EE10B9858F1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CAB37-1E88-4708-A532-D75EB217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PowerPoint logo">
            <a:extLst>
              <a:ext uri="{FF2B5EF4-FFF2-40B4-BE49-F238E27FC236}">
                <a16:creationId xmlns:a16="http://schemas.microsoft.com/office/drawing/2014/main" id="{A11B18B3-9881-4CAC-89A9-F3B817530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487709" y="5573935"/>
            <a:ext cx="2043316" cy="6796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961839-10F7-4B26-97D8-3B09045F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6427" y="4486359"/>
            <a:ext cx="83031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897E7F-9714-44E5-993E-DBF4230C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24" y="3083859"/>
            <a:ext cx="10974598" cy="151316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 b="0"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F7019-E7BE-4EF2-AE25-147C9EB6E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27" y="4746054"/>
            <a:ext cx="6579479" cy="125346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200" b="1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C314C-387C-4945-A19D-3B87791BA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3BE1D-B9D6-4253-B297-6E1D1831D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456AE-EFB4-48B9-B590-443B6AC1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7FEF9-F08B-4826-9DD0-63FA658A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60E9F-2C2A-48BA-B6BF-563F870F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7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AEA5-CF5B-46EC-AFCD-A1666F7A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433B-22CF-4853-8DBF-691E749AB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0E8C-901D-425E-8AA7-D1BD6A0A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AFA12-E129-4E79-BFA1-62D435AD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FACBF-8BF8-4D7A-9998-28CF5ED5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6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0F17FC-DE49-4934-B430-4C904746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32B5B-6A1B-4AEE-BE18-97E2FB02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8" y="528137"/>
            <a:ext cx="9274676" cy="1172326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F367-9A62-40CE-A7F4-639F03D2E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008" y="1717926"/>
            <a:ext cx="9274676" cy="510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90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9A8B0E0-E07A-49F7-B25F-4B478FADB3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1186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2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C66BE67-91A6-49CD-A166-4EFD27D36C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066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9A73E789-A47B-493F-BD60-32422000C6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0313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C78D6D-D6FA-4ABF-8565-3BFF1B362A45}"/>
              </a:ext>
            </a:extLst>
          </p:cNvPr>
          <p:cNvCxnSpPr/>
          <p:nvPr userDrawn="1"/>
        </p:nvCxnSpPr>
        <p:spPr>
          <a:xfrm>
            <a:off x="4335277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B95B52-D4CC-44EE-9F94-F106A8238740}"/>
              </a:ext>
            </a:extLst>
          </p:cNvPr>
          <p:cNvCxnSpPr/>
          <p:nvPr userDrawn="1"/>
        </p:nvCxnSpPr>
        <p:spPr>
          <a:xfrm>
            <a:off x="7866780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8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D1ED74-0D66-49A5-B190-A7DE0E67A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"/>
            <a:ext cx="12192000" cy="316706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B519A99-FF44-472F-B22E-5F86CEAB9C59}"/>
              </a:ext>
            </a:extLst>
          </p:cNvPr>
          <p:cNvSpPr/>
          <p:nvPr userDrawn="1"/>
        </p:nvSpPr>
        <p:spPr>
          <a:xfrm>
            <a:off x="4693237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EC5AF5-F2E8-491C-BA10-ABF9E30E73D8}"/>
              </a:ext>
            </a:extLst>
          </p:cNvPr>
          <p:cNvSpPr/>
          <p:nvPr userDrawn="1"/>
        </p:nvSpPr>
        <p:spPr>
          <a:xfrm>
            <a:off x="8513368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915790-803C-4DD9-87FC-7880EE0EAC52}"/>
              </a:ext>
            </a:extLst>
          </p:cNvPr>
          <p:cNvSpPr/>
          <p:nvPr userDrawn="1"/>
        </p:nvSpPr>
        <p:spPr>
          <a:xfrm>
            <a:off x="910053" y="1892626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42C05-3195-4529-840F-8A6EADA6A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129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31B9BD-554C-40FA-8C90-F818F61C4557}"/>
              </a:ext>
            </a:extLst>
          </p:cNvPr>
          <p:cNvSpPr/>
          <p:nvPr userDrawn="1"/>
        </p:nvSpPr>
        <p:spPr>
          <a:xfrm>
            <a:off x="8892073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D3FE72-F542-4BD9-81A4-FB9FDE700A2A}"/>
              </a:ext>
            </a:extLst>
          </p:cNvPr>
          <p:cNvSpPr/>
          <p:nvPr userDrawn="1"/>
        </p:nvSpPr>
        <p:spPr>
          <a:xfrm>
            <a:off x="5071942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9C24C6-88D8-4D3F-AFDC-A6C9E2922736}"/>
              </a:ext>
            </a:extLst>
          </p:cNvPr>
          <p:cNvSpPr/>
          <p:nvPr userDrawn="1"/>
        </p:nvSpPr>
        <p:spPr>
          <a:xfrm>
            <a:off x="1288758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9F6D5-2ED8-4FD9-B5B2-9093B4C1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386" y="4298200"/>
            <a:ext cx="1877308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A39E9-D45A-443C-A58B-17D0B5D5C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1942" y="4298200"/>
            <a:ext cx="1912883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42B0D44-387D-4C24-B5F0-F47FD12154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2073" y="4264288"/>
            <a:ext cx="1912883" cy="422012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F3ACD07-A1A8-4C77-9A5E-A152399BF1A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09826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35A00728-0390-449B-A9C3-B2E70E7B87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9957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68A52873-F950-4E21-95F3-B294D0B9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9C60224-04AE-4754-B02D-77F780736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51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0DB3A35F-50DF-4731-9C74-A6E9A24FBF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71997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90215D81-6F8E-4563-B187-421039C2AC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212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0F1F5E-0F8E-4292-A2C4-57224605234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5456-20FC-48A7-BE67-71488B45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B51B5-1DF3-41CD-A957-E9A05361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0CD5D-2F5B-4547-8B71-EF4448A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21205-E349-470A-A959-45D60D20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9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6D9F9-5A76-47FC-B76A-79DF99E9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46DF5-B260-48EA-A562-51A920C2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32BD4-E04A-4497-8494-72AA7909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0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7EEF-0759-477E-AA5C-EB9060C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F86D4-5180-4D02-9937-52B7F61EF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84DC1-0189-44BD-9FB8-DF70AE92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F59F-8F03-4A4D-8859-9298A26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A1F9-A38C-468E-ACB7-25764D97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F4D1852-0B32-43A2-AF32-062E9EC37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547"/>
            <a:ext cx="12192000" cy="3316716"/>
            <a:chOff x="0" y="4547"/>
            <a:chExt cx="12192000" cy="33167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87464D-F58B-492E-A7E1-17EC8F31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7"/>
              <a:ext cx="12192000" cy="316706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0FA97E-93E9-45A9-967A-DD905690C756}"/>
                </a:ext>
              </a:extLst>
            </p:cNvPr>
            <p:cNvSpPr/>
            <p:nvPr/>
          </p:nvSpPr>
          <p:spPr>
            <a:xfrm>
              <a:off x="0" y="1892300"/>
              <a:ext cx="12192000" cy="1428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1C049FA-04F3-4E83-A400-653730E5E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1"/>
            <a:ext cx="3225800" cy="27990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5AE06-C1A4-479D-961E-89F2BE93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365125"/>
            <a:ext cx="1075055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D420E-5AA3-46FF-924E-C6482652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1265"/>
            <a:ext cx="10515600" cy="412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AE446-2533-44B0-A61C-6E2640347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7094-828F-4507-8763-329969F4092C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CA6-6249-4EEF-8EB6-5880D7FD2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EE8A-DDD1-41D0-8553-81C0B037F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1BBC1-20E7-4568-BB16-09A7F298515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5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C2893778-80ED-010B-E7D2-6066BF40570C}"/>
              </a:ext>
            </a:extLst>
          </p:cNvPr>
          <p:cNvSpPr txBox="1">
            <a:spLocks/>
          </p:cNvSpPr>
          <p:nvPr/>
        </p:nvSpPr>
        <p:spPr>
          <a:xfrm>
            <a:off x="2699188" y="2887089"/>
            <a:ext cx="6618433" cy="1513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/>
              <a:t>HKCEM JCM DEC 2025</a:t>
            </a:r>
          </a:p>
        </p:txBody>
      </p:sp>
      <p:sp>
        <p:nvSpPr>
          <p:cNvPr id="5" name="Subtitle 12">
            <a:extLst>
              <a:ext uri="{FF2B5EF4-FFF2-40B4-BE49-F238E27FC236}">
                <a16:creationId xmlns:a16="http://schemas.microsoft.com/office/drawing/2014/main" id="{0E5561D3-ECF3-AF0C-81D9-886A7F51A61A}"/>
              </a:ext>
            </a:extLst>
          </p:cNvPr>
          <p:cNvSpPr txBox="1">
            <a:spLocks/>
          </p:cNvSpPr>
          <p:nvPr/>
        </p:nvSpPr>
        <p:spPr>
          <a:xfrm>
            <a:off x="2699188" y="4537710"/>
            <a:ext cx="6579479" cy="12534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 Li YH Thomas</a:t>
            </a:r>
          </a:p>
          <a:p>
            <a:r>
              <a:rPr lang="en-US"/>
              <a:t>Associate Consultant</a:t>
            </a:r>
          </a:p>
          <a:p>
            <a:r>
              <a:rPr lang="en-US"/>
              <a:t>Prince of Wales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8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0108-8666-1698-3B8B-207E27A3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44C74-6469-7098-3A38-6239A204C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You liaised with ICU and arranged CT pulmonary angiogram. It confirmed saddle PE.</a:t>
            </a:r>
          </a:p>
          <a:p>
            <a:r>
              <a:rPr lang="en-HK" b="1" u="sng" dirty="0"/>
              <a:t>How could you save this patient’s life? </a:t>
            </a:r>
          </a:p>
        </p:txBody>
      </p:sp>
    </p:spTree>
    <p:extLst>
      <p:ext uri="{BB962C8B-B14F-4D97-AF65-F5344CB8AC3E}">
        <p14:creationId xmlns:p14="http://schemas.microsoft.com/office/powerpoint/2010/main" val="325529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E6E95-0F5E-6002-193F-337375DE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924BE-BD43-1627-5551-7F6B80719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HK" dirty="0"/>
              <a:t>55 years old gentleman with history of RA on multiple immunosuppressants , attended </a:t>
            </a:r>
            <a:r>
              <a:rPr lang="en-HK" i="1" dirty="0"/>
              <a:t>through ambulance </a:t>
            </a:r>
            <a:r>
              <a:rPr lang="en-HK" dirty="0"/>
              <a:t>for low back pain and left sciatica for 1 week.</a:t>
            </a:r>
          </a:p>
          <a:p>
            <a:r>
              <a:rPr lang="en-HK" dirty="0"/>
              <a:t>Triage notes:</a:t>
            </a:r>
          </a:p>
          <a:p>
            <a:r>
              <a:rPr lang="en-HK" b="1" u="sng" dirty="0"/>
              <a:t>STRETCHER</a:t>
            </a:r>
          </a:p>
          <a:p>
            <a:r>
              <a:rPr lang="en-HK" dirty="0"/>
              <a:t>BP 145/80 P 70 </a:t>
            </a:r>
          </a:p>
          <a:p>
            <a:r>
              <a:rPr lang="en-HK" dirty="0"/>
              <a:t>SpO2 99% Room Air</a:t>
            </a:r>
          </a:p>
          <a:p>
            <a:r>
              <a:rPr lang="en-HK" dirty="0"/>
              <a:t>Temp 37.8 degrees Celsius </a:t>
            </a:r>
          </a:p>
          <a:p>
            <a:r>
              <a:rPr lang="en-HK" u="sng" dirty="0"/>
              <a:t>CATEGORY IV</a:t>
            </a:r>
          </a:p>
        </p:txBody>
      </p:sp>
    </p:spTree>
    <p:extLst>
      <p:ext uri="{BB962C8B-B14F-4D97-AF65-F5344CB8AC3E}">
        <p14:creationId xmlns:p14="http://schemas.microsoft.com/office/powerpoint/2010/main" val="5609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F8461-7D5F-1A05-B3BE-CFF03FF38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F4FF-E873-A20B-4AB0-79BFB090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7EBD-CD72-AA24-CE75-EE10B9858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u="sng" dirty="0"/>
              <a:t>Please explain the indications for Lumbosacral Spine X Ray for this patient.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62639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508F-CE34-52F4-F3FB-BBC578F7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3</a:t>
            </a:r>
          </a:p>
        </p:txBody>
      </p:sp>
      <p:pic>
        <p:nvPicPr>
          <p:cNvPr id="5" name="Content Placeholder 4" descr="A close-up of a spine x-ray&#10;&#10;AI-generated content may be incorrect.">
            <a:extLst>
              <a:ext uri="{FF2B5EF4-FFF2-40B4-BE49-F238E27FC236}">
                <a16:creationId xmlns:a16="http://schemas.microsoft.com/office/drawing/2014/main" id="{C0134C89-340B-D02F-A5E9-7B9B9175B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3558" y="1726600"/>
            <a:ext cx="4264883" cy="5131400"/>
          </a:xfrm>
        </p:spPr>
      </p:pic>
    </p:spTree>
    <p:extLst>
      <p:ext uri="{BB962C8B-B14F-4D97-AF65-F5344CB8AC3E}">
        <p14:creationId xmlns:p14="http://schemas.microsoft.com/office/powerpoint/2010/main" val="139011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9DC7-9E3E-3E5A-A2E1-32705380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F10FC-C026-AB1A-B39B-B8238076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u="sng" dirty="0"/>
              <a:t>What are the abnormalities in this LS spine X Ray?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6068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B5EE-A416-7AEA-AE85-BA2399C1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FD2FC-4D14-16C1-5ABC-D85B3AB4B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u="sng" dirty="0"/>
              <a:t>What further imaging you would consider?</a:t>
            </a:r>
          </a:p>
        </p:txBody>
      </p:sp>
    </p:spTree>
    <p:extLst>
      <p:ext uri="{BB962C8B-B14F-4D97-AF65-F5344CB8AC3E}">
        <p14:creationId xmlns:p14="http://schemas.microsoft.com/office/powerpoint/2010/main" val="161618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B652-2303-D096-6F93-8F33D39C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365125"/>
            <a:ext cx="10750550" cy="777875"/>
          </a:xfrm>
        </p:spPr>
        <p:txBody>
          <a:bodyPr anchor="ctr">
            <a:normAutofit/>
          </a:bodyPr>
          <a:lstStyle/>
          <a:p>
            <a:r>
              <a:rPr lang="en-HK" dirty="0"/>
              <a:t>Question 3</a:t>
            </a:r>
          </a:p>
        </p:txBody>
      </p:sp>
      <p:pic>
        <p:nvPicPr>
          <p:cNvPr id="5" name="Content Placeholder 4" descr="A close-up of a mri scan of a spine&#10;&#10;AI-generated content may be incorrect.">
            <a:extLst>
              <a:ext uri="{FF2B5EF4-FFF2-40B4-BE49-F238E27FC236}">
                <a16:creationId xmlns:a16="http://schemas.microsoft.com/office/drawing/2014/main" id="{3E352727-C56B-009E-8BB7-FA07F9B3FA3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62982" y="2122488"/>
            <a:ext cx="4083050" cy="4083050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57601F-C78E-17C5-5386-838250E47CE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1186" y="2122488"/>
            <a:ext cx="5132614" cy="4083050"/>
          </a:xfrm>
        </p:spPr>
        <p:txBody>
          <a:bodyPr/>
          <a:lstStyle/>
          <a:p>
            <a:r>
              <a:rPr lang="en-US" sz="2800" b="0" u="sng" dirty="0">
                <a:solidFill>
                  <a:schemeClr val="tx1"/>
                </a:solidFill>
              </a:rPr>
              <a:t>Could you describe the image?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79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2411-E4F7-8F8D-D713-62D37480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3A1BC-3B27-4537-D789-0279054BD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u="sng" dirty="0"/>
              <a:t>What</a:t>
            </a:r>
            <a:r>
              <a:rPr lang="zh-TW" altLang="en-US" u="sng" dirty="0"/>
              <a:t> </a:t>
            </a:r>
            <a:r>
              <a:rPr lang="en-HK" altLang="zh-TW" u="sng" dirty="0"/>
              <a:t>is</a:t>
            </a:r>
            <a:r>
              <a:rPr lang="zh-TW" altLang="en-US" u="sng" dirty="0"/>
              <a:t> </a:t>
            </a:r>
            <a:r>
              <a:rPr lang="en-HK" altLang="zh-TW" u="sng" dirty="0"/>
              <a:t>your</a:t>
            </a:r>
            <a:r>
              <a:rPr lang="zh-TW" altLang="en-US" u="sng" dirty="0"/>
              <a:t> </a:t>
            </a:r>
            <a:r>
              <a:rPr lang="en-HK" altLang="zh-TW" u="sng" dirty="0"/>
              <a:t>provisional diagnosis?</a:t>
            </a:r>
          </a:p>
          <a:p>
            <a:endParaRPr lang="en-HK" dirty="0"/>
          </a:p>
          <a:p>
            <a:r>
              <a:rPr lang="en-HK" u="sng" dirty="0"/>
              <a:t>What are the potential risk factors for this condition?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92273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882D-6363-10F3-DCB6-05677728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0C6E5-AFE2-1FC9-20CA-C43FBCB21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47" y="2089752"/>
            <a:ext cx="10515600" cy="4125697"/>
          </a:xfrm>
        </p:spPr>
        <p:txBody>
          <a:bodyPr/>
          <a:lstStyle/>
          <a:p>
            <a:r>
              <a:rPr lang="en-HK" u="sng" dirty="0"/>
              <a:t>What are the possible culprit bacteria?</a:t>
            </a:r>
          </a:p>
          <a:p>
            <a:r>
              <a:rPr lang="en-HK" u="sng" dirty="0"/>
              <a:t>What is the recommended duration, choice and route of antibiotics treatment?</a:t>
            </a:r>
          </a:p>
        </p:txBody>
      </p:sp>
    </p:spTree>
    <p:extLst>
      <p:ext uri="{BB962C8B-B14F-4D97-AF65-F5344CB8AC3E}">
        <p14:creationId xmlns:p14="http://schemas.microsoft.com/office/powerpoint/2010/main" val="1642499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EFB2-AECE-547C-5A21-9B4538F0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70B8-CF2B-1DAC-D164-9B818648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57 years old/M </a:t>
            </a:r>
          </a:p>
          <a:p>
            <a:r>
              <a:rPr lang="en-US" dirty="0"/>
              <a:t>Presented with 1 week history of epigastric pain. He had long history of racing heartbeats, </a:t>
            </a:r>
            <a:r>
              <a:rPr lang="en-US"/>
              <a:t>ankle edema and </a:t>
            </a:r>
            <a:r>
              <a:rPr lang="en-US" dirty="0"/>
              <a:t>unexplained malaise. He received open heart surgery 10 years ago.</a:t>
            </a:r>
          </a:p>
          <a:p>
            <a:r>
              <a:rPr lang="en-HK" u="sng" dirty="0"/>
              <a:t>Triage notes:</a:t>
            </a:r>
          </a:p>
          <a:p>
            <a:r>
              <a:rPr lang="en-HK" dirty="0"/>
              <a:t>BP 105/65 P90</a:t>
            </a:r>
          </a:p>
          <a:p>
            <a:r>
              <a:rPr lang="en-HK" dirty="0"/>
              <a:t>SpO2 99% Room Air</a:t>
            </a:r>
          </a:p>
          <a:p>
            <a:r>
              <a:rPr lang="en-HK" dirty="0"/>
              <a:t>Temp 38 degrees Celsius </a:t>
            </a:r>
          </a:p>
          <a:p>
            <a:r>
              <a:rPr lang="en-HK" u="sng" dirty="0"/>
              <a:t>CATEGORY III</a:t>
            </a:r>
          </a:p>
        </p:txBody>
      </p:sp>
    </p:spTree>
    <p:extLst>
      <p:ext uri="{BB962C8B-B14F-4D97-AF65-F5344CB8AC3E}">
        <p14:creationId xmlns:p14="http://schemas.microsoft.com/office/powerpoint/2010/main" val="47771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520F-D305-9D40-760F-3E7AE7D5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657D5-9C0E-6565-FC7E-F969906DC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HK" dirty="0"/>
              <a:t>An 8 year old girl attended your ED for </a:t>
            </a:r>
            <a:r>
              <a:rPr lang="en-HK" b="1" dirty="0"/>
              <a:t>recurrent palpitation </a:t>
            </a:r>
            <a:r>
              <a:rPr lang="en-HK" dirty="0"/>
              <a:t>attacks for 6 months. Despite the chronicity of her condition, she felt this episode was </a:t>
            </a:r>
            <a:r>
              <a:rPr lang="en-HK" i="1" dirty="0">
                <a:solidFill>
                  <a:srgbClr val="FF0000"/>
                </a:solidFill>
              </a:rPr>
              <a:t>unusually prolonged</a:t>
            </a:r>
            <a:r>
              <a:rPr lang="en-HK" dirty="0"/>
              <a:t>.</a:t>
            </a:r>
          </a:p>
          <a:p>
            <a:r>
              <a:rPr lang="en-HK" u="sng" dirty="0"/>
              <a:t>Triage notes: </a:t>
            </a:r>
          </a:p>
          <a:p>
            <a:r>
              <a:rPr lang="en-HK" dirty="0"/>
              <a:t>BP (omitted) P 200 Cap refill: brisk</a:t>
            </a:r>
          </a:p>
          <a:p>
            <a:r>
              <a:rPr lang="en-HK" dirty="0"/>
              <a:t>SpO2 99% (Room Air) </a:t>
            </a:r>
          </a:p>
          <a:p>
            <a:r>
              <a:rPr lang="en-HK" dirty="0"/>
              <a:t>Temp 36.8 degrees Celsius </a:t>
            </a:r>
          </a:p>
          <a:p>
            <a:r>
              <a:rPr lang="en-HK" dirty="0"/>
              <a:t>CATEGORY: II</a:t>
            </a:r>
          </a:p>
          <a:p>
            <a:r>
              <a:rPr lang="en-HK" u="sng" dirty="0"/>
              <a:t>What bedside investigation do you want to order first?</a:t>
            </a:r>
          </a:p>
        </p:txBody>
      </p:sp>
    </p:spTree>
    <p:extLst>
      <p:ext uri="{BB962C8B-B14F-4D97-AF65-F5344CB8AC3E}">
        <p14:creationId xmlns:p14="http://schemas.microsoft.com/office/powerpoint/2010/main" val="60427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D027-BFE7-88AE-4FDC-A928F7B2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365125"/>
            <a:ext cx="10750550" cy="777875"/>
          </a:xfrm>
        </p:spPr>
        <p:txBody>
          <a:bodyPr anchor="ctr">
            <a:normAutofit/>
          </a:bodyPr>
          <a:lstStyle/>
          <a:p>
            <a:r>
              <a:rPr lang="en-US" dirty="0"/>
              <a:t>Question 4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08D98-7D88-7306-5219-85CF38948C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5132614" cy="4083050"/>
          </a:xfrm>
        </p:spPr>
        <p:txBody>
          <a:bodyPr>
            <a:normAutofit/>
          </a:bodyPr>
          <a:lstStyle/>
          <a:p>
            <a:r>
              <a:rPr lang="en-US" sz="2800" b="0" u="sng" dirty="0">
                <a:solidFill>
                  <a:schemeClr val="tx1"/>
                </a:solidFill>
              </a:rPr>
              <a:t>Here is his CXR.</a:t>
            </a:r>
          </a:p>
          <a:p>
            <a:r>
              <a:rPr lang="en-US" sz="2800" b="0" u="sng" dirty="0">
                <a:solidFill>
                  <a:schemeClr val="tx1"/>
                </a:solidFill>
              </a:rPr>
              <a:t>Comment on this X Ray.</a:t>
            </a:r>
          </a:p>
          <a:p>
            <a:endParaRPr lang="en-US" dirty="0"/>
          </a:p>
          <a:p>
            <a:endParaRPr lang="en-HK" b="0" dirty="0">
              <a:solidFill>
                <a:srgbClr val="FF0000"/>
              </a:solidFill>
            </a:endParaRPr>
          </a:p>
        </p:txBody>
      </p:sp>
      <p:pic>
        <p:nvPicPr>
          <p:cNvPr id="5" name="Picture 4" descr="X-ray of a person's chest&#10;&#10;AI-generated content may be incorrect.">
            <a:extLst>
              <a:ext uri="{FF2B5EF4-FFF2-40B4-BE49-F238E27FC236}">
                <a16:creationId xmlns:a16="http://schemas.microsoft.com/office/drawing/2014/main" id="{0EE85F14-7DA9-26B6-36E2-44EE2FC9D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968" y="2122488"/>
            <a:ext cx="4083050" cy="408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929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1A3E-B6B9-9774-AE74-A7338EA6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A4B55-EF63-7E87-C926-E96A221E2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What is the most likely diagnosis of his chest discomfort and heart failure symptoms?</a:t>
            </a:r>
          </a:p>
          <a:p>
            <a:endParaRPr lang="en-HK" dirty="0"/>
          </a:p>
          <a:p>
            <a:r>
              <a:rPr lang="en-HK" u="sng" dirty="0"/>
              <a:t>What are the possible aetiologies of this diagnosis?</a:t>
            </a:r>
          </a:p>
        </p:txBody>
      </p:sp>
    </p:spTree>
    <p:extLst>
      <p:ext uri="{BB962C8B-B14F-4D97-AF65-F5344CB8AC3E}">
        <p14:creationId xmlns:p14="http://schemas.microsoft.com/office/powerpoint/2010/main" val="3841475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971D-E86A-D41B-A4C5-59564118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A05F-4ACC-E96F-11ED-11E2522C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extensive work up in medical unit, he was diagnosed with </a:t>
            </a:r>
            <a:r>
              <a:rPr lang="en-US" b="1" dirty="0"/>
              <a:t>Crohn’s Disease</a:t>
            </a:r>
            <a:r>
              <a:rPr lang="en-US" dirty="0"/>
              <a:t>, which accounted for his abdominal pain. </a:t>
            </a:r>
          </a:p>
          <a:p>
            <a:r>
              <a:rPr lang="en-US" u="sng" dirty="0"/>
              <a:t>What </a:t>
            </a:r>
            <a:r>
              <a:rPr lang="en-US" b="1" u="sng" dirty="0"/>
              <a:t>other systems </a:t>
            </a:r>
            <a:r>
              <a:rPr lang="en-US" u="sng" dirty="0"/>
              <a:t>of his body could possibly be affected?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321735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D571-BC04-E550-FBC1-6F14136F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6A7F-78FE-AED8-3DE5-0D3E184E5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40-year-old/F was transferred from private hospital with her friends for acute confusion for 1 day. She had CT brain performed in private with diagnosis : </a:t>
            </a:r>
            <a:r>
              <a:rPr lang="en-US" b="1" dirty="0"/>
              <a:t>idiopathic intracranial hypertension.</a:t>
            </a:r>
          </a:p>
          <a:p>
            <a:r>
              <a:rPr lang="en-US" u="sng" dirty="0"/>
              <a:t>Triage Notes:</a:t>
            </a:r>
          </a:p>
          <a:p>
            <a:r>
              <a:rPr lang="en-US" dirty="0"/>
              <a:t>BP 150/80 P 87</a:t>
            </a:r>
          </a:p>
          <a:p>
            <a:r>
              <a:rPr lang="en-US" dirty="0"/>
              <a:t>SpO2 100% RA</a:t>
            </a:r>
          </a:p>
          <a:p>
            <a:r>
              <a:rPr lang="en-US" dirty="0"/>
              <a:t>Temp 38 degrees Celsius </a:t>
            </a:r>
          </a:p>
          <a:p>
            <a:r>
              <a:rPr lang="en-US" dirty="0" err="1"/>
              <a:t>H’stix</a:t>
            </a:r>
            <a:r>
              <a:rPr lang="en-US" dirty="0"/>
              <a:t> 6, </a:t>
            </a:r>
            <a:r>
              <a:rPr lang="en-US" dirty="0" err="1"/>
              <a:t>H’cue</a:t>
            </a:r>
            <a:r>
              <a:rPr lang="en-US" dirty="0"/>
              <a:t> 4.5</a:t>
            </a:r>
          </a:p>
          <a:p>
            <a:r>
              <a:rPr lang="en-US" u="sng" dirty="0"/>
              <a:t>CATEGORY II</a:t>
            </a:r>
            <a:endParaRPr lang="en-HK" u="sng" dirty="0"/>
          </a:p>
        </p:txBody>
      </p:sp>
    </p:spTree>
    <p:extLst>
      <p:ext uri="{BB962C8B-B14F-4D97-AF65-F5344CB8AC3E}">
        <p14:creationId xmlns:p14="http://schemas.microsoft.com/office/powerpoint/2010/main" val="3292368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2905-E41A-0489-F0EC-109B79A8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365125"/>
            <a:ext cx="10750550" cy="777875"/>
          </a:xfrm>
        </p:spPr>
        <p:txBody>
          <a:bodyPr anchor="ctr">
            <a:normAutofit/>
          </a:bodyPr>
          <a:lstStyle/>
          <a:p>
            <a:r>
              <a:rPr lang="en-US" dirty="0"/>
              <a:t>Question 5</a:t>
            </a:r>
            <a:endParaRPr lang="en-HK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7CEFD2-DF3B-7098-2A35-83C3BE9E9B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5132614" cy="4083050"/>
          </a:xfrm>
        </p:spPr>
        <p:txBody>
          <a:bodyPr/>
          <a:lstStyle/>
          <a:p>
            <a:r>
              <a:rPr lang="en-US" sz="2800" b="0" u="sng" dirty="0">
                <a:solidFill>
                  <a:schemeClr val="tx1"/>
                </a:solidFill>
              </a:rPr>
              <a:t>Comment on this CT brain.</a:t>
            </a:r>
          </a:p>
          <a:p>
            <a:endParaRPr lang="en-US" dirty="0"/>
          </a:p>
        </p:txBody>
      </p:sp>
      <p:pic>
        <p:nvPicPr>
          <p:cNvPr id="5" name="Content Placeholder 4" descr="A close-up of a brain scan&#10;&#10;AI-generated content may be incorrect.">
            <a:extLst>
              <a:ext uri="{FF2B5EF4-FFF2-40B4-BE49-F238E27FC236}">
                <a16:creationId xmlns:a16="http://schemas.microsoft.com/office/drawing/2014/main" id="{6AA1EE13-6F0E-AEA4-7852-875AD823EE7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745968" y="2122488"/>
            <a:ext cx="4083050" cy="4083050"/>
          </a:xfrm>
          <a:noFill/>
        </p:spPr>
      </p:pic>
    </p:spTree>
    <p:extLst>
      <p:ext uri="{BB962C8B-B14F-4D97-AF65-F5344CB8AC3E}">
        <p14:creationId xmlns:p14="http://schemas.microsoft.com/office/powerpoint/2010/main" val="1532508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67C7-6695-B9A9-C090-D7DA9776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EA427-F2D0-2B91-85F9-9BD9C824C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Is the presentation compatible with the provided diagnosis?</a:t>
            </a:r>
          </a:p>
          <a:p>
            <a:r>
              <a:rPr lang="en-HK" u="sng" dirty="0"/>
              <a:t>Please suggest a few possible causes of BILATERAL cerebral sulci effacement in this case?</a:t>
            </a:r>
          </a:p>
        </p:txBody>
      </p:sp>
    </p:spTree>
    <p:extLst>
      <p:ext uri="{BB962C8B-B14F-4D97-AF65-F5344CB8AC3E}">
        <p14:creationId xmlns:p14="http://schemas.microsoft.com/office/powerpoint/2010/main" val="3356444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1947-2A8F-C512-F414-D81AE3AD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FD2B-DD2B-2E63-19C0-B2F4AB13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She </a:t>
            </a:r>
            <a:r>
              <a:rPr lang="en-US" b="1" dirty="0"/>
              <a:t>did not have travel history/drug/TCM misuse</a:t>
            </a:r>
            <a:r>
              <a:rPr lang="en-US" dirty="0"/>
              <a:t>. No further history was available from friends. Physical examination showed </a:t>
            </a:r>
            <a:r>
              <a:rPr lang="en-US" dirty="0">
                <a:solidFill>
                  <a:srgbClr val="FF0000"/>
                </a:solidFill>
              </a:rPr>
              <a:t>generalized petechiae and ecchymosis </a:t>
            </a:r>
            <a:r>
              <a:rPr lang="en-US" dirty="0"/>
              <a:t>all over the lower limbs. She was </a:t>
            </a:r>
            <a:r>
              <a:rPr lang="en-US" dirty="0">
                <a:solidFill>
                  <a:srgbClr val="FF0000"/>
                </a:solidFill>
              </a:rPr>
              <a:t>jaundiced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pale looking</a:t>
            </a:r>
            <a:r>
              <a:rPr lang="en-US" dirty="0"/>
              <a:t>. </a:t>
            </a:r>
            <a:r>
              <a:rPr lang="en-US" dirty="0" err="1">
                <a:solidFill>
                  <a:srgbClr val="FF0000"/>
                </a:solidFill>
              </a:rPr>
              <a:t>H’cue</a:t>
            </a:r>
            <a:r>
              <a:rPr lang="en-US" dirty="0">
                <a:solidFill>
                  <a:srgbClr val="FF0000"/>
                </a:solidFill>
              </a:rPr>
              <a:t> was 5.0</a:t>
            </a:r>
            <a:r>
              <a:rPr lang="en-US" dirty="0"/>
              <a:t>. Abdomen examination was unremarkable. PR no blood no melena.</a:t>
            </a:r>
          </a:p>
          <a:p>
            <a:r>
              <a:rPr lang="en-HK" u="sng" dirty="0"/>
              <a:t>Suggest a few possible causes of her acute confusion?</a:t>
            </a:r>
          </a:p>
        </p:txBody>
      </p:sp>
    </p:spTree>
    <p:extLst>
      <p:ext uri="{BB962C8B-B14F-4D97-AF65-F5344CB8AC3E}">
        <p14:creationId xmlns:p14="http://schemas.microsoft.com/office/powerpoint/2010/main" val="1829376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F316-4891-B44F-8EDD-9FC73004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D7DED-69EA-5482-BCFB-B233197B6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Hematologist informed you that the patient has low RBC and low platelet count, microscopy showed increased schistocytes, high retic count. </a:t>
            </a:r>
            <a:r>
              <a:rPr lang="en-US" u="sng" dirty="0">
                <a:solidFill>
                  <a:srgbClr val="FF0000"/>
                </a:solidFill>
              </a:rPr>
              <a:t>Please suggest tests to differentiate DIC and TTP?</a:t>
            </a:r>
          </a:p>
          <a:p>
            <a:r>
              <a:rPr lang="en-US" u="sng" dirty="0"/>
              <a:t>What is the first line treatment for TTP?</a:t>
            </a:r>
          </a:p>
          <a:p>
            <a:r>
              <a:rPr lang="en-US" u="sng" dirty="0"/>
              <a:t>Suggest one blood test to prognosticate this patient’s condition.</a:t>
            </a:r>
          </a:p>
        </p:txBody>
      </p:sp>
    </p:spTree>
    <p:extLst>
      <p:ext uri="{BB962C8B-B14F-4D97-AF65-F5344CB8AC3E}">
        <p14:creationId xmlns:p14="http://schemas.microsoft.com/office/powerpoint/2010/main" val="3566338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6300-96AB-6D90-FA39-D50B13FA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466" y="3533799"/>
            <a:ext cx="9274676" cy="1172326"/>
          </a:xfrm>
        </p:spPr>
        <p:txBody>
          <a:bodyPr/>
          <a:lstStyle/>
          <a:p>
            <a:r>
              <a:rPr lang="en-US" dirty="0"/>
              <a:t>THE END. THANK YOU.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B1241-4352-4A9F-5A64-A31D9B29F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466" y="5074584"/>
            <a:ext cx="9274676" cy="510674"/>
          </a:xfrm>
        </p:spPr>
        <p:txBody>
          <a:bodyPr/>
          <a:lstStyle/>
          <a:p>
            <a:r>
              <a:rPr lang="en-US" dirty="0"/>
              <a:t>PWH A&amp;E JCM OSCE 2025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8556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A368-3598-06B4-F4C3-C2B1CCB0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365125"/>
            <a:ext cx="10750550" cy="777875"/>
          </a:xfrm>
        </p:spPr>
        <p:txBody>
          <a:bodyPr anchor="ctr">
            <a:normAutofit/>
          </a:bodyPr>
          <a:lstStyle/>
          <a:p>
            <a:r>
              <a:rPr lang="en-HK" dirty="0"/>
              <a:t>Question 1</a:t>
            </a:r>
          </a:p>
        </p:txBody>
      </p:sp>
      <p:pic>
        <p:nvPicPr>
          <p:cNvPr id="5" name="Content Placeholder 4" descr="A graph of ecg results&#10;&#10;AI-generated content may be incorrect.">
            <a:extLst>
              <a:ext uri="{FF2B5EF4-FFF2-40B4-BE49-F238E27FC236}">
                <a16:creationId xmlns:a16="http://schemas.microsoft.com/office/drawing/2014/main" id="{534E31AF-9022-35CF-0491-225F39C0E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180" y="2051265"/>
            <a:ext cx="5651640" cy="4125697"/>
          </a:xfrm>
          <a:noFill/>
        </p:spPr>
      </p:pic>
    </p:spTree>
    <p:extLst>
      <p:ext uri="{BB962C8B-B14F-4D97-AF65-F5344CB8AC3E}">
        <p14:creationId xmlns:p14="http://schemas.microsoft.com/office/powerpoint/2010/main" val="188837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8F1B-CF85-C374-48AC-21363464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EA4A-8ECB-71B4-5835-9AAEC950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u="sng" dirty="0"/>
              <a:t>What emergency condition you are dealing with?</a:t>
            </a:r>
          </a:p>
          <a:p>
            <a:endParaRPr lang="en-HK" dirty="0"/>
          </a:p>
          <a:p>
            <a:r>
              <a:rPr lang="en-HK" u="sng" dirty="0"/>
              <a:t>What initial treatment you would offer?</a:t>
            </a:r>
          </a:p>
          <a:p>
            <a:endParaRPr lang="en-HK" u="sng" dirty="0"/>
          </a:p>
          <a:p>
            <a:r>
              <a:rPr lang="en-HK" u="sng" dirty="0"/>
              <a:t>Name 3 possible causes of </a:t>
            </a:r>
            <a:r>
              <a:rPr lang="en-HK" i="1" u="sng" dirty="0"/>
              <a:t>recurrent/repetitive SVT</a:t>
            </a:r>
          </a:p>
          <a:p>
            <a:endParaRPr lang="en-HK" u="sng" dirty="0"/>
          </a:p>
        </p:txBody>
      </p:sp>
    </p:spTree>
    <p:extLst>
      <p:ext uri="{BB962C8B-B14F-4D97-AF65-F5344CB8AC3E}">
        <p14:creationId xmlns:p14="http://schemas.microsoft.com/office/powerpoint/2010/main" val="313552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55FF-A281-292F-8CFD-474A5969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365125"/>
            <a:ext cx="10750550" cy="777875"/>
          </a:xfrm>
        </p:spPr>
        <p:txBody>
          <a:bodyPr anchor="ctr">
            <a:normAutofit/>
          </a:bodyPr>
          <a:lstStyle/>
          <a:p>
            <a:r>
              <a:rPr lang="en-HK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62C5-4B27-2C5F-31DF-C13DBF8994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5132614" cy="4083050"/>
          </a:xfrm>
        </p:spPr>
        <p:txBody>
          <a:bodyPr>
            <a:normAutofit/>
          </a:bodyPr>
          <a:lstStyle/>
          <a:p>
            <a:r>
              <a:rPr lang="en-HK" dirty="0"/>
              <a:t>After your treatment…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7172B-F0E1-DC8F-2A50-EB539F2E00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93" b="1"/>
          <a:stretch/>
        </p:blipFill>
        <p:spPr>
          <a:xfrm>
            <a:off x="6221186" y="2122488"/>
            <a:ext cx="5132614" cy="408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58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2EAB-BEB2-8693-FA80-49D56ACD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DDBC9-F9B9-AEF1-F8C7-3A60ECD0A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265"/>
            <a:ext cx="10852230" cy="4441610"/>
          </a:xfrm>
        </p:spPr>
        <p:txBody>
          <a:bodyPr>
            <a:normAutofit/>
          </a:bodyPr>
          <a:lstStyle/>
          <a:p>
            <a:r>
              <a:rPr lang="en-HK" u="sng" dirty="0"/>
              <a:t>Describe the essential features of this ECG.</a:t>
            </a:r>
          </a:p>
          <a:p>
            <a:r>
              <a:rPr lang="en-HK" u="sng" dirty="0"/>
              <a:t>What is the diagnosis?</a:t>
            </a:r>
            <a:endParaRPr lang="en-HK" dirty="0"/>
          </a:p>
          <a:p>
            <a:r>
              <a:rPr lang="en-HK" u="sng" dirty="0"/>
              <a:t>What drugs should be avoided if the patient comes with unstable AF?</a:t>
            </a:r>
          </a:p>
        </p:txBody>
      </p:sp>
    </p:spTree>
    <p:extLst>
      <p:ext uri="{BB962C8B-B14F-4D97-AF65-F5344CB8AC3E}">
        <p14:creationId xmlns:p14="http://schemas.microsoft.com/office/powerpoint/2010/main" val="12165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BAB34-EBF5-A12A-99B0-5F34FA26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ABDA1-6067-D3C7-5E80-4CA00BDA5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60 yr/M presented to emergency for </a:t>
            </a:r>
            <a:r>
              <a:rPr lang="en-HK" b="1" dirty="0"/>
              <a:t>syncope</a:t>
            </a:r>
            <a:r>
              <a:rPr lang="en-HK" dirty="0"/>
              <a:t>. On arrival he had </a:t>
            </a:r>
            <a:r>
              <a:rPr lang="en-HK" i="1" dirty="0">
                <a:solidFill>
                  <a:srgbClr val="FF0000"/>
                </a:solidFill>
              </a:rPr>
              <a:t>impaired consciousness and distended neck veins</a:t>
            </a:r>
            <a:r>
              <a:rPr lang="en-HK" dirty="0"/>
              <a:t>. PMH: MR.</a:t>
            </a:r>
          </a:p>
          <a:p>
            <a:r>
              <a:rPr lang="en-HK" u="sng" dirty="0"/>
              <a:t>Triage notes:</a:t>
            </a:r>
          </a:p>
          <a:p>
            <a:r>
              <a:rPr lang="en-HK" dirty="0"/>
              <a:t>BP </a:t>
            </a:r>
            <a:r>
              <a:rPr lang="en-HK" b="1" dirty="0"/>
              <a:t>70/40</a:t>
            </a:r>
            <a:r>
              <a:rPr lang="en-HK" dirty="0"/>
              <a:t> P 140 </a:t>
            </a:r>
          </a:p>
          <a:p>
            <a:r>
              <a:rPr lang="en-HK" dirty="0"/>
              <a:t>SpO2 90% on NRM</a:t>
            </a:r>
          </a:p>
          <a:p>
            <a:r>
              <a:rPr lang="en-HK" dirty="0"/>
              <a:t>Temp 38 degrees Celsius </a:t>
            </a:r>
          </a:p>
          <a:p>
            <a:r>
              <a:rPr lang="en-HK" u="sng" dirty="0"/>
              <a:t>CATEGORY II</a:t>
            </a:r>
          </a:p>
        </p:txBody>
      </p:sp>
    </p:spTree>
    <p:extLst>
      <p:ext uri="{BB962C8B-B14F-4D97-AF65-F5344CB8AC3E}">
        <p14:creationId xmlns:p14="http://schemas.microsoft.com/office/powerpoint/2010/main" val="273137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C26F-A43A-C31A-F98E-E5FDEA7F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365125"/>
            <a:ext cx="10750550" cy="777875"/>
          </a:xfrm>
        </p:spPr>
        <p:txBody>
          <a:bodyPr anchor="ctr">
            <a:normAutofit/>
          </a:bodyPr>
          <a:lstStyle/>
          <a:p>
            <a:r>
              <a:rPr lang="en-HK" dirty="0"/>
              <a:t>Question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34D033-FEF9-E10E-7289-05855BFAA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076" y="2051265"/>
            <a:ext cx="5537848" cy="4125697"/>
          </a:xfrm>
          <a:noFill/>
        </p:spPr>
      </p:pic>
    </p:spTree>
    <p:extLst>
      <p:ext uri="{BB962C8B-B14F-4D97-AF65-F5344CB8AC3E}">
        <p14:creationId xmlns:p14="http://schemas.microsoft.com/office/powerpoint/2010/main" val="252553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E64D-B439-30EC-1389-8265FB77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ECEF2-E1E7-AB00-FFDA-F8A05B83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265"/>
            <a:ext cx="10750550" cy="4280087"/>
          </a:xfrm>
        </p:spPr>
        <p:txBody>
          <a:bodyPr>
            <a:normAutofit/>
          </a:bodyPr>
          <a:lstStyle/>
          <a:p>
            <a:r>
              <a:rPr lang="en-HK" u="sng" dirty="0"/>
              <a:t>Describe the features of this ECG.</a:t>
            </a:r>
          </a:p>
          <a:p>
            <a:r>
              <a:rPr lang="en-HK" u="sng" dirty="0"/>
              <a:t>What is the most likely diagnosis?</a:t>
            </a:r>
          </a:p>
          <a:p>
            <a:r>
              <a:rPr lang="en-HK" u="sng" dirty="0"/>
              <a:t>Point out some of the </a:t>
            </a:r>
            <a:r>
              <a:rPr lang="en-HK" b="1" u="sng" dirty="0"/>
              <a:t>bedside</a:t>
            </a:r>
            <a:r>
              <a:rPr lang="en-HK" u="sng" dirty="0"/>
              <a:t> Transthoracic Echocardiography features of this condition?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23030084"/>
      </p:ext>
    </p:extLst>
  </p:cSld>
  <p:clrMapOvr>
    <a:masterClrMapping/>
  </p:clrMapOvr>
</p:sld>
</file>

<file path=ppt/theme/theme1.xml><?xml version="1.0" encoding="utf-8"?>
<a:theme xmlns:a="http://schemas.openxmlformats.org/drawingml/2006/main" name="Amaze Theme">
  <a:themeElements>
    <a:clrScheme name="Amaz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107C1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11256.potx" id="{98B5B306-FFD1-4FBB-801B-9213364F33A8}" vid="{78ABC6E9-7907-4F03-B4EB-AC0B7FBE305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e0ed944f324437a1628d920c25a1c7c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edbd56de57fb331bd1e5e8af7e1d85f1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89E9E9-CE08-455B-9B22-675497F5CD5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D1E4E54-D823-4696-BBE2-5A8AE79AD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449C20-468D-43AC-BAA9-5AF10C1B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Want to amaze your students </Template>
  <TotalTime>277</TotalTime>
  <Words>735</Words>
  <Application>Microsoft Office PowerPoint</Application>
  <PresentationFormat>Widescreen</PresentationFormat>
  <Paragraphs>104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Segoe UI</vt:lpstr>
      <vt:lpstr>Segoe UI Black</vt:lpstr>
      <vt:lpstr>Segoe UI Light</vt:lpstr>
      <vt:lpstr>Wingdings</vt:lpstr>
      <vt:lpstr>Amaze Theme</vt:lpstr>
      <vt:lpstr>PowerPoint Presentation</vt:lpstr>
      <vt:lpstr>Question 1</vt:lpstr>
      <vt:lpstr>Question 1</vt:lpstr>
      <vt:lpstr>Question 1</vt:lpstr>
      <vt:lpstr>Question 1</vt:lpstr>
      <vt:lpstr>Question 1</vt:lpstr>
      <vt:lpstr>Question 2</vt:lpstr>
      <vt:lpstr>Question 2</vt:lpstr>
      <vt:lpstr>Question 2</vt:lpstr>
      <vt:lpstr>Question 2</vt:lpstr>
      <vt:lpstr>Question 3</vt:lpstr>
      <vt:lpstr>Question 3</vt:lpstr>
      <vt:lpstr>Question 3</vt:lpstr>
      <vt:lpstr>Question 3</vt:lpstr>
      <vt:lpstr>Question 3</vt:lpstr>
      <vt:lpstr>Question 3</vt:lpstr>
      <vt:lpstr>Question 3</vt:lpstr>
      <vt:lpstr>Question 3</vt:lpstr>
      <vt:lpstr>Question 4</vt:lpstr>
      <vt:lpstr>Question 4</vt:lpstr>
      <vt:lpstr>Question 4</vt:lpstr>
      <vt:lpstr>Question 4</vt:lpstr>
      <vt:lpstr>Question 5</vt:lpstr>
      <vt:lpstr>Question 5</vt:lpstr>
      <vt:lpstr>Question 5</vt:lpstr>
      <vt:lpstr>Question 5</vt:lpstr>
      <vt:lpstr>Question 5</vt:lpstr>
      <vt:lpstr>THE END. 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 HO LI</dc:creator>
  <cp:lastModifiedBy>YAN HO LI</cp:lastModifiedBy>
  <cp:revision>2</cp:revision>
  <dcterms:created xsi:type="dcterms:W3CDTF">2025-04-15T14:32:15Z</dcterms:created>
  <dcterms:modified xsi:type="dcterms:W3CDTF">2025-11-24T10:28:21Z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